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6"/>
  </p:notesMasterIdLst>
  <p:sldIdLst>
    <p:sldId id="256" r:id="rId5"/>
    <p:sldId id="269" r:id="rId6"/>
    <p:sldId id="268" r:id="rId7"/>
    <p:sldId id="294" r:id="rId8"/>
    <p:sldId id="281" r:id="rId9"/>
    <p:sldId id="282" r:id="rId10"/>
    <p:sldId id="279" r:id="rId11"/>
    <p:sldId id="283" r:id="rId12"/>
    <p:sldId id="284" r:id="rId13"/>
    <p:sldId id="290" r:id="rId14"/>
    <p:sldId id="295" r:id="rId15"/>
    <p:sldId id="285" r:id="rId16"/>
    <p:sldId id="286" r:id="rId17"/>
    <p:sldId id="287" r:id="rId18"/>
    <p:sldId id="288" r:id="rId19"/>
    <p:sldId id="289" r:id="rId20"/>
    <p:sldId id="292" r:id="rId21"/>
    <p:sldId id="296" r:id="rId22"/>
    <p:sldId id="272" r:id="rId23"/>
    <p:sldId id="27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07" d="100"/>
          <a:sy n="107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April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April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April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April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April 29,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April 29,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April 29,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April 29,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April 29,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April 29,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April 29,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April 29,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1930081"/>
            <a:ext cx="11116236" cy="1261874"/>
          </a:xfrm>
        </p:spPr>
        <p:txBody>
          <a:bodyPr>
            <a:normAutofit fontScale="90000"/>
          </a:bodyPr>
          <a:lstStyle/>
          <a:p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Generalized PSS Architecture for Balancing Transient and Small-Signal Response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0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3284961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02240-BC19-8911-632F-A632BD34049E}"/>
              </a:ext>
            </a:extLst>
          </p:cNvPr>
          <p:cNvSpPr txBox="1">
            <a:spLocks/>
          </p:cNvSpPr>
          <p:nvPr/>
        </p:nvSpPr>
        <p:spPr>
          <a:xfrm>
            <a:off x="1524000" y="340649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Ryan T. Elliott 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Payman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Arabshahi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, and Daniel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Kirschen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D5FC46-8AE9-B2C7-7881-88D98347AA10}"/>
              </a:ext>
            </a:extLst>
          </p:cNvPr>
          <p:cNvSpPr txBox="1">
            <a:spLocks/>
          </p:cNvSpPr>
          <p:nvPr/>
        </p:nvSpPr>
        <p:spPr>
          <a:xfrm>
            <a:off x="1613647" y="380334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IEEE Transactions on Power Systems, Vol.35, No. 2, March 2020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r="19643"/>
          <a:stretch/>
        </p:blipFill>
        <p:spPr>
          <a:xfrm>
            <a:off x="6858000" y="-2692"/>
            <a:ext cx="53514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Numerical Relays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 and voltage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Multiple protection elements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based on phasor domain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6982882" y="3534359"/>
            <a:ext cx="5285318" cy="24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Phasor Domain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simulations for protection studies in power systems with inverter-based resources,” in 2022 Workshop on Communication Networks and Power Systems (WCNPS). IEEE, 2022, pp. 1–6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3" y="1873885"/>
            <a:ext cx="8553718" cy="43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Need for EMT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7315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IBR transient event can only be represented in EMT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Inverter switching, fault response, crowbar operation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non fundamental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frequency dependent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Extended to TW approach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simulations for protection studies in power systems with inverter-based resources,” in 2022 Workshop on Communication Networks and Power Systems (WCNPS). IEEE, 2022, pp. 1–6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852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Fang,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282" y="2390383"/>
            <a:ext cx="6604477" cy="319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1960" y="3392538"/>
            <a:ext cx="4946420" cy="8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Fang,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745" b="3568"/>
          <a:stretch/>
        </p:blipFill>
        <p:spPr>
          <a:xfrm>
            <a:off x="6085797" y="2743199"/>
            <a:ext cx="5357784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361" y="2743199"/>
            <a:ext cx="5016137" cy="24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MHO Relay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Y. Liang, W. Li and W. </a:t>
            </a:r>
            <a:r>
              <a:rPr lang="en-IN" sz="1050" dirty="0" err="1"/>
              <a:t>Zha</a:t>
            </a:r>
            <a:r>
              <a:rPr lang="en-IN" sz="1050" dirty="0"/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050" dirty="0" err="1"/>
              <a:t>doi</a:t>
            </a:r>
            <a:r>
              <a:rPr lang="en-IN" sz="1050" dirty="0"/>
              <a:t>: 10.1109/JSYST.2020.3015225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205" y="1892342"/>
            <a:ext cx="5201376" cy="392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785" y="2271250"/>
            <a:ext cx="55824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 Current Differential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on system protection,” Energies, vol. 14, no. 4, p. 1050,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001" y="2053924"/>
            <a:ext cx="6432586" cy="3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Swing Blocking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on system protection,” Energies, vol. 14, no. 4, p. 1050,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5217" y="1996260"/>
            <a:ext cx="584916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96112" y="996695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763924"/>
            <a:ext cx="5088468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 a result of renewable integration, protection systems are highly affected. This is mainly because of the presence of inverters and change in topology.</a:t>
            </a: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Faster and advanced techniques can be employed to resolve the protection issues of the power system</a:t>
            </a: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Modeling of newly introduced DERs and its EMT analysis became necessary for doing protection studies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72921" y="4683716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 Deployment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5CAF9-FD15-E942-A53F-6E22B9E0E13C}"/>
              </a:ext>
            </a:extLst>
          </p:cNvPr>
          <p:cNvSpPr/>
          <p:nvPr/>
        </p:nvSpPr>
        <p:spPr>
          <a:xfrm rot="16200000">
            <a:off x="1663325" y="5057316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5369263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Stability and protection issues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AB9D23-8BF4-CD4E-BBBC-07EF226AC0FC}"/>
              </a:ext>
            </a:extLst>
          </p:cNvPr>
          <p:cNvSpPr txBox="1">
            <a:spLocks/>
          </p:cNvSpPr>
          <p:nvPr/>
        </p:nvSpPr>
        <p:spPr>
          <a:xfrm>
            <a:off x="6938285" y="4679615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Protection Aspects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4FD1F-FD64-2742-8D51-1AC7C51AFD7C}"/>
              </a:ext>
            </a:extLst>
          </p:cNvPr>
          <p:cNvSpPr/>
          <p:nvPr/>
        </p:nvSpPr>
        <p:spPr>
          <a:xfrm rot="16200000">
            <a:off x="7028689" y="5053215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46234" y="5365162"/>
            <a:ext cx="4444007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Network topology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Violation of assumptions of traditional schemes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V. </a:t>
            </a:r>
            <a:r>
              <a:rPr lang="en-IN" sz="1050" dirty="0" err="1"/>
              <a:t>Telukunta</a:t>
            </a:r>
            <a:r>
              <a:rPr lang="en-IN" sz="1050" dirty="0"/>
              <a:t>, J. Pradhan, A. Agrawal, M. Singh, and S. G. </a:t>
            </a:r>
            <a:r>
              <a:rPr lang="en-IN" sz="1050" dirty="0" err="1"/>
              <a:t>Srivani</a:t>
            </a:r>
            <a:r>
              <a:rPr lang="en-IN" sz="1050" dirty="0"/>
              <a:t>, “Protection challenges under bulk penetration of renewable energy resources in power systems: A review,” CSEE journal of power and energy systems, vol. 3, no. 4, pp. 365–379, 2017</a:t>
            </a:r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285750" y="2050471"/>
            <a:ext cx="11620499" cy="325982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Telukunta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J. Pradhan, A. Agrawal, M. Singh, and S.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Srivani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“Protection challenges under bulk penetration of renewable energy resources in power systems: A review,” CSEE journal of power and energy systems, vol. 3, no. 4, pp. 365–379, 2017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T. E. McDermott, R. Fan,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Thekkumparambath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B.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Vyakaranam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T. Smith, J.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Hambrick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Li, and A. Barnes, “Relaying for distribution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microgrids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evolving from radial to bidirectional power flow,” Pacific Northwest National Lab.(PNNL), Richland, WA (United States), Tech. Rep., 2019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Massoud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S. Ahmed, S. Finney, and B. Williams, “Inverter-based versus synchronous-based distributed generation; fault current limitation and protection issues,” in 2010 IEEE energy conversion congress and exposition. IEEE, 2010, pp. 58–63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Coffele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C. Booth, and A.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́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sko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“An adaptive overcurrent protection scheme for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distributionnetworks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,” IEEE transactions on power delivery, vol. 30, no. 2, pp. 561–568, 2014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Mishra, A. K. Pradhan, and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Bajpai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“Adaptive voltage restrained overcurrent relaying for protection of distribution system with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pv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plant,” in 2021 9th IEEE International Conference on Power Systems (ICPS). IEEE, 2021, pp. 1–5.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F. V. Lopes, M. J.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Davi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Oleskovicz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G. B.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Fabris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“Importance of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emt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-type simulations for protection studies in power systems with inverter-based resources,” in 2022 Workshop on Communication Networks and Power Systems (WCNPS). IEEE, 2022, pp. 1–6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Fang, K.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Y. Liang, W. Li and W.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Zha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: 10.1109/JSYST.2020.3015225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Haddadi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E.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Farantatos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Kocar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U.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Karaagac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“Impact of inverter based resources on system protection,” Energies, vol. 14, no. 4, p. 1050, 2021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8712"/>
          <a:stretch/>
        </p:blipFill>
        <p:spPr>
          <a:xfrm>
            <a:off x="6849532" y="-5591"/>
            <a:ext cx="5359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Fuse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current elements with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reclosers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 plays role in coordination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Unidirectional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True load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net load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8" y="2048027"/>
            <a:ext cx="2451977" cy="1949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0" y="3831192"/>
            <a:ext cx="3153954" cy="2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8845" y="2075133"/>
            <a:ext cx="5094736" cy="3615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34" y="2743199"/>
            <a:ext cx="5194921" cy="2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81" y="2824506"/>
            <a:ext cx="4841649" cy="1950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4790" y="2743199"/>
            <a:ext cx="4427556" cy="20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Fault Current from Inverters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Massoud</a:t>
            </a:r>
            <a:r>
              <a:rPr lang="en-IN" sz="1050" dirty="0"/>
              <a:t>, S. Ahmed, S. Finney, and B. Williams, “Inverter-based versus synchronous-based distributed generation; fault current limitation and protection issues,” in 2010 IEEE energy conversion congress and exposition. IEEE, 2010, pp. 58–63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982" y="2358833"/>
            <a:ext cx="5665415" cy="270223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078132" y="2497755"/>
            <a:ext cx="4128381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Main component of inverter is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Semi conductor switches are prone to high currents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Every inverter will be equipped with current limiting control to protect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current is limited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Over Current Relay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47040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F. </a:t>
            </a:r>
            <a:r>
              <a:rPr lang="en-IN" sz="1050" dirty="0" err="1"/>
              <a:t>Coffele</a:t>
            </a:r>
            <a:r>
              <a:rPr lang="en-IN" sz="1050" dirty="0"/>
              <a:t>, C. Booth, and A. </a:t>
            </a:r>
            <a:r>
              <a:rPr lang="en-IN" sz="1050" dirty="0" err="1"/>
              <a:t>Dy</a:t>
            </a:r>
            <a:r>
              <a:rPr lang="en-IN" sz="1050" dirty="0"/>
              <a:t> ́</a:t>
            </a:r>
            <a:r>
              <a:rPr lang="en-IN" sz="1050" dirty="0" err="1"/>
              <a:t>sko</a:t>
            </a:r>
            <a:r>
              <a:rPr lang="en-IN" sz="1050" dirty="0"/>
              <a:t>, “An adaptive overcurrent protection scheme for </a:t>
            </a:r>
            <a:r>
              <a:rPr lang="en-IN" sz="1050" dirty="0" err="1"/>
              <a:t>distributionnetworks</a:t>
            </a:r>
            <a:r>
              <a:rPr lang="en-IN" sz="1050" dirty="0"/>
              <a:t>,” IEEE transactions on power delivery, vol. 30, no. 2, pp. 561–568,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302" y="2032734"/>
            <a:ext cx="3215311" cy="421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82" y="2743199"/>
            <a:ext cx="8561581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VR-OCR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223" y="2992250"/>
            <a:ext cx="4631195" cy="2131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7366" y="2733971"/>
            <a:ext cx="4975133" cy="2190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285" y="4988231"/>
            <a:ext cx="2495898" cy="457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Mishra, A. K. Pradhan, and P. </a:t>
            </a:r>
            <a:r>
              <a:rPr lang="en-IN" sz="1050" dirty="0" err="1"/>
              <a:t>Bajpai</a:t>
            </a:r>
            <a:r>
              <a:rPr lang="en-IN" sz="1050" dirty="0"/>
              <a:t>, “Adaptive voltage restrained overcurrent relaying for protection of distribution system with </a:t>
            </a:r>
            <a:r>
              <a:rPr lang="en-IN" sz="1050" dirty="0" err="1"/>
              <a:t>pv</a:t>
            </a:r>
            <a:r>
              <a:rPr lang="en-IN" sz="1050" dirty="0"/>
              <a:t> plant,” in 2021 9th IEEE International Conference on Power Systems (ICPS). IEEE, 2021, pp. 1–5.</a:t>
            </a:r>
          </a:p>
        </p:txBody>
      </p:sp>
    </p:spTree>
    <p:extLst>
      <p:ext uri="{BB962C8B-B14F-4D97-AF65-F5344CB8AC3E}">
        <p14:creationId xmlns:p14="http://schemas.microsoft.com/office/powerpoint/2010/main" val="28527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3025</TotalTime>
  <Words>1614</Words>
  <Application>Microsoft Office PowerPoint</Application>
  <PresentationFormat>Widescreen</PresentationFormat>
  <Paragraphs>159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Office Theme</vt:lpstr>
      <vt:lpstr>A Generalized PSS Architecture for Balancing Transient and Small-Signal Response</vt:lpstr>
      <vt:lpstr>Introduction</vt:lpstr>
      <vt:lpstr>DISTRIBUTION</vt:lpstr>
      <vt:lpstr>Distribution System</vt:lpstr>
      <vt:lpstr>Topology Related</vt:lpstr>
      <vt:lpstr>Topology Related</vt:lpstr>
      <vt:lpstr>Fault Current from Inverters</vt:lpstr>
      <vt:lpstr>Adaptive Over Current Relay</vt:lpstr>
      <vt:lpstr>Adaptive VR-OCR</vt:lpstr>
      <vt:lpstr>TRANSMISSION</vt:lpstr>
      <vt:lpstr>Transmission System</vt:lpstr>
      <vt:lpstr>Phasor Domain Analysis</vt:lpstr>
      <vt:lpstr>Need for EMT Analysis</vt:lpstr>
      <vt:lpstr>Distance Protection</vt:lpstr>
      <vt:lpstr>Distance Protection</vt:lpstr>
      <vt:lpstr>Adaptive MHO Relay</vt:lpstr>
      <vt:lpstr>Line Current Differential</vt:lpstr>
      <vt:lpstr>Power Swing Blocking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P, Athul Jose</cp:lastModifiedBy>
  <cp:revision>192</cp:revision>
  <dcterms:created xsi:type="dcterms:W3CDTF">2021-09-07T17:43:47Z</dcterms:created>
  <dcterms:modified xsi:type="dcterms:W3CDTF">2024-04-30T00:54:23Z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